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7" r:id="rId4"/>
    <p:sldId id="261" r:id="rId5"/>
    <p:sldId id="258" r:id="rId6"/>
    <p:sldId id="262" r:id="rId7"/>
    <p:sldId id="257" r:id="rId8"/>
    <p:sldId id="276" r:id="rId9"/>
    <p:sldId id="277" r:id="rId10"/>
    <p:sldId id="278" r:id="rId11"/>
    <p:sldId id="279" r:id="rId12"/>
    <p:sldId id="280" r:id="rId13"/>
    <p:sldId id="281" r:id="rId14"/>
    <p:sldId id="292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93" r:id="rId25"/>
    <p:sldId id="294" r:id="rId26"/>
    <p:sldId id="295" r:id="rId27"/>
    <p:sldId id="296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 smtClean="0"/>
              <a:t>surveyISS</a:t>
            </a:r>
            <a:r>
              <a:rPr lang="en-US" dirty="0" smtClean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105 cm (&lt;2% of years for all data &gt;0.01)</a:t>
            </a:r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2019.1f.2: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2019.1f.5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2" y="1540474"/>
            <a:ext cx="3880141" cy="226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03" y="2256481"/>
            <a:ext cx="7888319" cy="46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1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0" y="19557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2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4" y="350810"/>
            <a:ext cx="6400938" cy="6400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8612"/>
            <a:ext cx="4803844" cy="48038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06" y="1482811"/>
            <a:ext cx="8625134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5" y="1475148"/>
            <a:ext cx="8401609" cy="4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18" y="1468265"/>
            <a:ext cx="8466482" cy="49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400431"/>
            <a:ext cx="7721327" cy="45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2024.0: </a:t>
            </a:r>
            <a:endParaRPr lang="en-US" dirty="0" smtClean="0"/>
          </a:p>
          <a:p>
            <a:pPr lvl="1"/>
            <a:r>
              <a:rPr lang="en-US" dirty="0" smtClean="0"/>
              <a:t>Time-invariant trawl survey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2024.1: </a:t>
            </a:r>
            <a:endParaRPr lang="en-US" dirty="0" smtClean="0"/>
          </a:p>
          <a:p>
            <a:pPr lvl="1"/>
            <a:r>
              <a:rPr lang="en-US" dirty="0" smtClean="0"/>
              <a:t>Time-invariant fishery </a:t>
            </a:r>
            <a:r>
              <a:rPr lang="en-US" dirty="0" err="1" smtClean="0"/>
              <a:t>selex</a:t>
            </a:r>
            <a:endParaRPr lang="en-US" dirty="0" smtClean="0"/>
          </a:p>
          <a:p>
            <a:r>
              <a:rPr lang="en-US" dirty="0" smtClean="0"/>
              <a:t>2024.2: </a:t>
            </a:r>
            <a:endParaRPr lang="en-US" dirty="0" smtClean="0"/>
          </a:p>
          <a:p>
            <a:pPr lvl="1"/>
            <a:r>
              <a:rPr lang="en-US" dirty="0" smtClean="0"/>
              <a:t>Use trawl survey CAAL only, fit fishery age post-2007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133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45" y="1359242"/>
            <a:ext cx="7904913" cy="46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 (at tri-area-gear level)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1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pPr lvl="2"/>
            <a:r>
              <a:rPr lang="en-US" dirty="0" smtClean="0"/>
              <a:t>Propose: simplify and aggregate at trimester-area-gear level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1918</TotalTime>
  <Words>1558</Words>
  <Application>Microsoft Office PowerPoint</Application>
  <PresentationFormat>Widescreen</PresentationFormat>
  <Paragraphs>274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Data scenarios</vt:lpstr>
      <vt:lpstr>Model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41</cp:revision>
  <dcterms:created xsi:type="dcterms:W3CDTF">2024-07-30T16:00:11Z</dcterms:created>
  <dcterms:modified xsi:type="dcterms:W3CDTF">2024-08-23T15:31:58Z</dcterms:modified>
</cp:coreProperties>
</file>